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82" r:id="rId2"/>
    <p:sldId id="283" r:id="rId3"/>
    <p:sldId id="289" r:id="rId4"/>
    <p:sldId id="290" r:id="rId5"/>
    <p:sldId id="285" r:id="rId6"/>
    <p:sldId id="276" r:id="rId7"/>
    <p:sldId id="288" r:id="rId8"/>
    <p:sldId id="291" r:id="rId9"/>
    <p:sldId id="268" r:id="rId10"/>
    <p:sldId id="279" r:id="rId11"/>
    <p:sldId id="275" r:id="rId12"/>
    <p:sldId id="28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CED72-3603-47B8-84BD-8F337A560CB2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DAB98-43D5-4D34-837C-59AFE3E5C5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995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CFFA-0284-4A44-BC3E-8D0B14DB31A3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58A44-4A6B-4191-884D-3704AFCB9188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EDFE-787F-42E3-9AAB-9C47FBEB5188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BA359-6BE8-4C5C-8DCE-7921D3423041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CF674-9348-4E68-B9EC-C8A708E6EBC1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95B3-CC7F-48BB-AA15-1B5A9C6358DA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38DD-1B5B-4C8C-A113-E4E035AACA20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15A1-44E8-45F6-A6CB-9D996A08F961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01FC-00F8-4365-8FB9-A10D521FC878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499-3E5A-42F8-AC21-CBBF77CB293C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44DD-9B05-45CB-9DD9-B977125D5483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F39FE-66EF-4018-9A5C-0D4833A04D2E}" type="datetime1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Муниципальное бюджетное дошкольное образовательное учреждение </a:t>
            </a:r>
            <a:br>
              <a:rPr lang="ru-RU" sz="1600" dirty="0" smtClean="0"/>
            </a:br>
            <a:r>
              <a:rPr lang="ru-RU" sz="1600" dirty="0" smtClean="0"/>
              <a:t>«Детский сад №4» </a:t>
            </a:r>
            <a:r>
              <a:rPr lang="ru-RU" sz="1600" dirty="0" err="1" smtClean="0"/>
              <a:t>пгт</a:t>
            </a:r>
            <a:r>
              <a:rPr lang="ru-RU" sz="1600" dirty="0" smtClean="0"/>
              <a:t> Кавалерово</a:t>
            </a:r>
            <a:br>
              <a:rPr lang="ru-RU" sz="1600" dirty="0" smtClean="0"/>
            </a:br>
            <a:r>
              <a:rPr lang="ru-RU" sz="1600" dirty="0" smtClean="0"/>
              <a:t>Кавалеровского муниципального округа Приморского края</a:t>
            </a:r>
            <a:br>
              <a:rPr lang="ru-RU" sz="1600" dirty="0" smtClean="0"/>
            </a:br>
            <a:r>
              <a:rPr lang="ru-RU" sz="1800" b="1" dirty="0" smtClean="0"/>
              <a:t>Составила </a:t>
            </a:r>
            <a:r>
              <a:rPr lang="ru-RU" sz="1800" b="1" dirty="0" err="1" smtClean="0"/>
              <a:t>Пелешок</a:t>
            </a:r>
            <a:r>
              <a:rPr lang="ru-RU" sz="1800" b="1" dirty="0" smtClean="0"/>
              <a:t> Н.М</a:t>
            </a:r>
            <a:endParaRPr lang="ru-RU" sz="1800" b="1" dirty="0"/>
          </a:p>
        </p:txBody>
      </p:sp>
      <p:pic>
        <p:nvPicPr>
          <p:cNvPr id="5" name="Рисунок 4" descr="https://r1.nubex.ru/s5578-6d7/4e25ecea00_fit-in~1280x800~filters:no_upscale()__f1323_5c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6048672" cy="43204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0427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mg.razrisyika.ru/kart/112/1200/447862-po-patrioticheskomu-vospitaniyu-v-detskom-sadu-3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20688"/>
            <a:ext cx="6552728" cy="52565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9343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3.eu-north-1.amazonaws.com/edu-sites.ru/gnusova_ep_1223/articles/63be69066293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7344816" cy="56166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6910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ou-shkola.ru/IMG/arton38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2" t="3643" r="19504" b="3130"/>
          <a:stretch/>
        </p:blipFill>
        <p:spPr bwMode="auto">
          <a:xfrm>
            <a:off x="1691680" y="548680"/>
            <a:ext cx="5832648" cy="5544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964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un9-74.userapi.com/impg/jO4NIGiUO69v6HW5joC9EBB23JktaAKpJQ0ekg/N19W-XHuQ8Y.jpg?size=960x720&amp;quality=95&amp;sign=b95546b579ae625bb181c72767b91c86&amp;c_uniq_tag=QgqXNr-XRVtX2jgrCP5BxR35hhmJyVUZwE30nNp5tIo&amp;type=albu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768752" cy="53285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4583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70009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1166843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0"/>
            <a:ext cx="5572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«Нравственно-патриотическое воспитание дошкольников»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928670"/>
            <a:ext cx="85011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Быть патриотом – значит ощущать себя неотъемлемой частью Отечества. Это сложное чувство возникает еще в дошкольном детстве, когда закладываются основы ценностного отношения к окружающему миру, и формируется в ребёнке постепенно, в ходе воспитания любви к своим ближним, к детскому саду, к родным местам, родной стране. Дошкольный возраст как период становления личности имеет свои потенциальные возможности для формирования высших нравственных чувств, к которым, и относиться чувство патриотизма. Понятие «патриотизм» включает в себя любовь к Родине, к земле, где родился и вырос, гордость за исторические свершения своего народа.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sun9-80.userapi.com/impg/4g3mC7mVGuN-KBemd3L8CdkJgMetQl-44n7KEA/jszAJCXOmNM.jpg?size=800x703&amp;quality=95&amp;sign=cde7a165d9884a6033a30157f545ec8d&amp;c_uniq_tag=O0yRXgVzDeLno4R88qXTc7rBZlgr5uBVhZxZZxyvVXo&amp;type=albu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2696"/>
            <a:ext cx="6624736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72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i.pinimg.com/originals/cf/ad/de/cfaddefca7bda5bb7a6133b4e9111f8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416824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478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26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500042"/>
            <a:ext cx="4500562" cy="571504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Эту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истину знаю от роду.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её никогда не таю: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любит родную природу,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Тот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любит Отчизну свою</a:t>
            </a: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8" name="Picture 4" descr="https://img-fotki.yandex.ru/get/4004/ivanphoto.e/0_1c503_80c49ce9_X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282" y="1000108"/>
            <a:ext cx="4191029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http://www.7ural.ru/sites/default/files/images/blog/2017/08/dsc04401_0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1643050"/>
            <a:ext cx="4143404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50" name="Picture 6" descr="http://img-fotki.yandex.ru/get/6112/134079956.12/0_78bb5_b229ecae_XXX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643042" y="4357694"/>
            <a:ext cx="3559169" cy="2316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0"/>
            <a:ext cx="4972056" cy="92867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Родина моя РОССИЯ!!!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Documents and Settings\Администратор\Рабочий стол\москва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1571612"/>
            <a:ext cx="4572031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E:\Documents and Settings\Администратор\Рабочий стол\москва2.jpe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72066" y="857232"/>
            <a:ext cx="3861513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E:\Documents and Settings\Администратор\Рабочий стол\москва 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43504" y="3714752"/>
            <a:ext cx="3714776" cy="27860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26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8229600" cy="22540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0"/>
            <a:ext cx="55007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«Никто не забыт –ничто не забыто»!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500042"/>
            <a:ext cx="3071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Великой войны победу </a:t>
            </a:r>
          </a:p>
          <a:p>
            <a:r>
              <a:rPr lang="ru-RU" b="1" dirty="0" smtClean="0"/>
              <a:t>Мы не должны забывать! </a:t>
            </a:r>
          </a:p>
          <a:p>
            <a:r>
              <a:rPr lang="ru-RU" b="1" dirty="0" smtClean="0"/>
              <a:t>В боях отстояли деды </a:t>
            </a:r>
          </a:p>
          <a:p>
            <a:r>
              <a:rPr lang="ru-RU" b="1" dirty="0" smtClean="0"/>
              <a:t>Священную Родину – мать!</a:t>
            </a:r>
            <a:endParaRPr lang="ru-RU" b="1" dirty="0"/>
          </a:p>
        </p:txBody>
      </p:sp>
      <p:pic>
        <p:nvPicPr>
          <p:cNvPr id="9" name="Picture 8" descr="https://novour.ru/uploads/posts/2022-05/img_141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357166"/>
            <a:ext cx="2487598" cy="3316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7" name="Picture 1" descr="C:\Users\Марина\Desktop\IMG_20230505_141354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00364" y="1458109"/>
            <a:ext cx="2571204" cy="3328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8" name="Picture 2" descr="C:\Users\Марина\Desktop\IMG_20230505_14152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786446" y="2143116"/>
            <a:ext cx="3259328" cy="18573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avatars.mds.yandex.net/i?id=be312dadf9eea40b396eef5215f17e5dc9554ace-12714975-images-thumbs&amp;n=1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6"/>
            <a:ext cx="6696744" cy="5544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484435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149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Муниципальное бюджетное дошкольное образовательное учреждение  «Детский сад №4» пгт Кавалерово Кавалеровского муниципального округа Приморского края Составила Пелешок Н.М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Эту истину знаю от роду.  И её никогда не таю:  Кто не любит родную природу,  Тот не любит Отчизну свою.</vt:lpstr>
      <vt:lpstr>Родина моя РОССИЯ!!!</vt:lpstr>
      <vt:lpstr>    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Надежда Михайловна</cp:lastModifiedBy>
  <cp:revision>40</cp:revision>
  <dcterms:modified xsi:type="dcterms:W3CDTF">2024-04-09T07:02:17Z</dcterms:modified>
</cp:coreProperties>
</file>